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63" r:id="rId2"/>
    <p:sldId id="273" r:id="rId3"/>
    <p:sldId id="289" r:id="rId4"/>
    <p:sldId id="290" r:id="rId5"/>
    <p:sldId id="291" r:id="rId6"/>
    <p:sldId id="300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48" autoAdjust="0"/>
    <p:restoredTop sz="97386" autoAdjust="0"/>
  </p:normalViewPr>
  <p:slideViewPr>
    <p:cSldViewPr snapToGrid="0">
      <p:cViewPr varScale="1">
        <p:scale>
          <a:sx n="143" d="100"/>
          <a:sy n="143" d="100"/>
        </p:scale>
        <p:origin x="200" y="5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866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6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60" r:id="rId3"/>
    <p:sldLayoutId id="214748366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Compass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0F8F2A59-EAC2-48A3-AD47-1C86665B9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124204-44E9-45DB-BDD1-F6FBAE29A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179" y="1874293"/>
            <a:ext cx="697266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9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A6C04B2-EADE-4DFF-896E-78C901057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64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9739B2-DBDE-4596-927D-B4FDA17D9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FE6F82-1AB0-4875-AC16-04CC31A37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823" y="1605887"/>
            <a:ext cx="697266" cy="2138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2F039F-31CE-4738-BD74-70D5C2BA6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964" y="1605887"/>
            <a:ext cx="360621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33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32B3566-DCFE-43E3-ABC6-B2BEE9D6A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D36AC6-5787-4DE2-AFD4-F7BB967F5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505" y="1614985"/>
            <a:ext cx="551689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5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76BEB6-1DF1-40EE-A035-0686411DD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2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9D50D-4F9B-4EF2-BB1D-7099F325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C2A4DE-49EB-4EE7-A0B6-760096872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2" y="764276"/>
            <a:ext cx="1329612" cy="1762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D1580F-45F7-4F7D-8DD2-898ED7412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204" y="2079009"/>
            <a:ext cx="1202235" cy="54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73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792F31-E6B2-428D-9F59-ECA251C60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817837-22CF-4E53-9B96-404DC7FC7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193" y="3120788"/>
            <a:ext cx="1275395" cy="39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5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8A8CFF-7820-4CAB-8FA6-6EDC3A63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640A-A076-4CB8-ABEC-456573FE1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444" y="3703093"/>
            <a:ext cx="1306865" cy="28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4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2EF65-55EE-404F-81AA-D07694E1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A862B8-4A1B-422D-AF05-AE6157151156}"/>
              </a:ext>
            </a:extLst>
          </p:cNvPr>
          <p:cNvSpPr/>
          <p:nvPr/>
        </p:nvSpPr>
        <p:spPr>
          <a:xfrm>
            <a:off x="6223379" y="3703093"/>
            <a:ext cx="1360227" cy="2729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3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71B1E2-FC64-4B58-A3B5-B2C773064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024"/>
          <a:stretch/>
        </p:blipFill>
        <p:spPr>
          <a:xfrm>
            <a:off x="0" y="569168"/>
            <a:ext cx="9144000" cy="45743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581042-52E7-40F6-800A-99ABC79BA49B}"/>
              </a:ext>
            </a:extLst>
          </p:cNvPr>
          <p:cNvSpPr/>
          <p:nvPr/>
        </p:nvSpPr>
        <p:spPr>
          <a:xfrm>
            <a:off x="4271750" y="2720454"/>
            <a:ext cx="891654" cy="1910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074F5-C6E8-4055-86C7-4E9E920E000D}"/>
              </a:ext>
            </a:extLst>
          </p:cNvPr>
          <p:cNvSpPr/>
          <p:nvPr/>
        </p:nvSpPr>
        <p:spPr>
          <a:xfrm>
            <a:off x="5450005" y="3730388"/>
            <a:ext cx="291153" cy="10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74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CA74A9-59B8-4E2F-9618-43A0FF22E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4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32F4FE2-0714-49F3-B111-5F3FA3B3E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008761-B939-4198-BF73-55524E807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98" y="1651380"/>
            <a:ext cx="2917302" cy="2138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122BA1-5663-48B7-B62E-C5DE77D16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870" y="2010720"/>
            <a:ext cx="3366449" cy="29909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7156E4-5A6E-4C0F-9558-707F10F30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304" y="3784978"/>
            <a:ext cx="490275" cy="1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9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13FEDDF-FA73-4579-8FA3-5F11C5BCB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7AE767-603D-4D98-9334-2FB1F1F30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827" y="3703093"/>
            <a:ext cx="697266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6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6142</TotalTime>
  <Words>2</Words>
  <Application>Microsoft Macintosh PowerPoint</Application>
  <PresentationFormat>On-screen Show (16:9)</PresentationFormat>
  <Paragraphs>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</vt:lpstr>
      <vt:lpstr>Simple Light</vt:lpstr>
      <vt:lpstr>MongoDB Compass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19</cp:revision>
  <dcterms:modified xsi:type="dcterms:W3CDTF">2021-11-29T04:06:20Z</dcterms:modified>
</cp:coreProperties>
</file>